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5143500" cy="9144000" type="screen16x9"/>
  <p:notesSz cx="6858000" cy="9144000"/>
  <p:defaultTextStyle>
    <a:defPPr>
      <a:defRPr lang="pt-BR"/>
    </a:defPPr>
    <a:lvl1pPr marL="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1pPr>
    <a:lvl2pPr marL="40807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2pPr>
    <a:lvl3pPr marL="81615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3pPr>
    <a:lvl4pPr marL="122422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4pPr>
    <a:lvl5pPr marL="163230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5pPr>
    <a:lvl6pPr marL="204037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6pPr>
    <a:lvl7pPr marL="244845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7pPr>
    <a:lvl8pPr marL="2856525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8pPr>
    <a:lvl9pPr marL="3264600" algn="l" defTabSz="816150" rtl="0" eaLnBrk="1" latinLnBrk="0" hangingPunct="1">
      <a:defRPr sz="16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16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8EB319"/>
    <a:srgbClr val="824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809" autoAdjust="0"/>
    <p:restoredTop sz="94648"/>
  </p:normalViewPr>
  <p:slideViewPr>
    <p:cSldViewPr>
      <p:cViewPr varScale="1">
        <p:scale>
          <a:sx n="59" d="100"/>
          <a:sy n="59" d="100"/>
        </p:scale>
        <p:origin x="3360" y="72"/>
      </p:cViewPr>
      <p:guideLst>
        <p:guide orient="horz" pos="2880"/>
        <p:guide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831B0-8F77-4EBF-B65D-B4C902F3362D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DA6F26-C700-42D5-85BB-12071E3D557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5543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1pPr>
    <a:lvl2pPr marL="8636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2pPr>
    <a:lvl3pPr marL="17273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3pPr>
    <a:lvl4pPr marL="25909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4pPr>
    <a:lvl5pPr marL="34546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5pPr>
    <a:lvl6pPr marL="431825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6pPr>
    <a:lvl7pPr marL="518190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7pPr>
    <a:lvl8pPr marL="604556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8pPr>
    <a:lvl9pPr marL="690921" algn="l" defTabSz="172730" rtl="0" eaLnBrk="1" latinLnBrk="0" hangingPunct="1">
      <a:defRPr sz="22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>
          <a:xfrm>
            <a:off x="2560638" y="1143000"/>
            <a:ext cx="1736725" cy="3086100"/>
          </a:xfrm>
        </p:spPr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DA6F26-C700-42D5-85BB-12071E3D5572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23322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85763" y="2840567"/>
            <a:ext cx="4371975" cy="196003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771525" y="5181600"/>
            <a:ext cx="360045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5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1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0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3998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26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8210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11505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8" y="366185"/>
            <a:ext cx="1157287" cy="7802033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366185"/>
            <a:ext cx="3386137" cy="7802033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12392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54102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06301" y="5875867"/>
            <a:ext cx="4371975" cy="1816100"/>
          </a:xfrm>
        </p:spPr>
        <p:txBody>
          <a:bodyPr anchor="t"/>
          <a:lstStyle>
            <a:lvl1pPr algn="l">
              <a:defRPr sz="2999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06301" y="3875618"/>
            <a:ext cx="4371975" cy="2000249"/>
          </a:xfrm>
        </p:spPr>
        <p:txBody>
          <a:bodyPr anchor="b"/>
          <a:lstStyle>
            <a:lvl1pPr marL="0" indent="0">
              <a:buNone/>
              <a:defRPr sz="1508">
                <a:solidFill>
                  <a:schemeClr val="tx1">
                    <a:tint val="75000"/>
                  </a:schemeClr>
                </a:solidFill>
              </a:defRPr>
            </a:lvl1pPr>
            <a:lvl2pPr marL="342835" indent="0">
              <a:buNone/>
              <a:defRPr sz="1349">
                <a:solidFill>
                  <a:schemeClr val="tx1">
                    <a:tint val="75000"/>
                  </a:schemeClr>
                </a:solidFill>
              </a:defRPr>
            </a:lvl2pPr>
            <a:lvl3pPr marL="685670" indent="0">
              <a:buNone/>
              <a:defRPr sz="1206">
                <a:solidFill>
                  <a:schemeClr val="tx1">
                    <a:tint val="75000"/>
                  </a:schemeClr>
                </a:solidFill>
              </a:defRPr>
            </a:lvl3pPr>
            <a:lvl4pPr marL="1028505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4pPr>
            <a:lvl5pPr marL="137133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5pPr>
            <a:lvl6pPr marL="1714174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6pPr>
            <a:lvl7pPr marL="205700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7pPr>
            <a:lvl8pPr marL="2399844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8pPr>
            <a:lvl9pPr marL="2742679" indent="0">
              <a:buNone/>
              <a:defRPr sz="10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74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5" y="2133601"/>
            <a:ext cx="2271713" cy="6034617"/>
          </a:xfrm>
        </p:spPr>
        <p:txBody>
          <a:bodyPr/>
          <a:lstStyle>
            <a:lvl1pPr>
              <a:defRPr sz="2095"/>
            </a:lvl1pPr>
            <a:lvl2pPr>
              <a:defRPr sz="1793"/>
            </a:lvl2pPr>
            <a:lvl3pPr>
              <a:defRPr sz="1508"/>
            </a:lvl3pPr>
            <a:lvl4pPr>
              <a:defRPr sz="1349"/>
            </a:lvl4pPr>
            <a:lvl5pPr>
              <a:defRPr sz="1349"/>
            </a:lvl5pPr>
            <a:lvl6pPr>
              <a:defRPr sz="1349"/>
            </a:lvl6pPr>
            <a:lvl7pPr>
              <a:defRPr sz="1349"/>
            </a:lvl7pPr>
            <a:lvl8pPr>
              <a:defRPr sz="1349"/>
            </a:lvl8pPr>
            <a:lvl9pPr>
              <a:defRPr sz="134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14612" y="2133601"/>
            <a:ext cx="2271713" cy="6034617"/>
          </a:xfrm>
        </p:spPr>
        <p:txBody>
          <a:bodyPr/>
          <a:lstStyle>
            <a:lvl1pPr>
              <a:defRPr sz="2095"/>
            </a:lvl1pPr>
            <a:lvl2pPr>
              <a:defRPr sz="1793"/>
            </a:lvl2pPr>
            <a:lvl3pPr>
              <a:defRPr sz="1508"/>
            </a:lvl3pPr>
            <a:lvl4pPr>
              <a:defRPr sz="1349"/>
            </a:lvl4pPr>
            <a:lvl5pPr>
              <a:defRPr sz="1349"/>
            </a:lvl5pPr>
            <a:lvl6pPr>
              <a:defRPr sz="1349"/>
            </a:lvl6pPr>
            <a:lvl7pPr>
              <a:defRPr sz="1349"/>
            </a:lvl7pPr>
            <a:lvl8pPr>
              <a:defRPr sz="1349"/>
            </a:lvl8pPr>
            <a:lvl9pPr>
              <a:defRPr sz="1349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51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046818"/>
            <a:ext cx="2272606" cy="853016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2835" indent="0">
              <a:buNone/>
              <a:defRPr sz="1508" b="1"/>
            </a:lvl2pPr>
            <a:lvl3pPr marL="685670" indent="0">
              <a:buNone/>
              <a:defRPr sz="1349" b="1"/>
            </a:lvl3pPr>
            <a:lvl4pPr marL="1028505" indent="0">
              <a:buNone/>
              <a:defRPr sz="1206" b="1"/>
            </a:lvl4pPr>
            <a:lvl5pPr marL="1371339" indent="0">
              <a:buNone/>
              <a:defRPr sz="1206" b="1"/>
            </a:lvl5pPr>
            <a:lvl6pPr marL="1714174" indent="0">
              <a:buNone/>
              <a:defRPr sz="1206" b="1"/>
            </a:lvl6pPr>
            <a:lvl7pPr marL="2057009" indent="0">
              <a:buNone/>
              <a:defRPr sz="1206" b="1"/>
            </a:lvl7pPr>
            <a:lvl8pPr marL="2399844" indent="0">
              <a:buNone/>
              <a:defRPr sz="1206" b="1"/>
            </a:lvl8pPr>
            <a:lvl9pPr marL="2742679" indent="0">
              <a:buNone/>
              <a:defRPr sz="120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57175" y="2899833"/>
            <a:ext cx="2272606" cy="5268384"/>
          </a:xfrm>
        </p:spPr>
        <p:txBody>
          <a:bodyPr/>
          <a:lstStyle>
            <a:lvl1pPr>
              <a:defRPr sz="1793"/>
            </a:lvl1pPr>
            <a:lvl2pPr>
              <a:defRPr sz="1508"/>
            </a:lvl2pPr>
            <a:lvl3pPr>
              <a:defRPr sz="1349"/>
            </a:lvl3pPr>
            <a:lvl4pPr>
              <a:defRPr sz="1206"/>
            </a:lvl4pPr>
            <a:lvl5pPr>
              <a:defRPr sz="1206"/>
            </a:lvl5pPr>
            <a:lvl6pPr>
              <a:defRPr sz="1206"/>
            </a:lvl6pPr>
            <a:lvl7pPr>
              <a:defRPr sz="1206"/>
            </a:lvl7pPr>
            <a:lvl8pPr>
              <a:defRPr sz="1206"/>
            </a:lvl8pPr>
            <a:lvl9pPr>
              <a:defRPr sz="120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2612827" y="2046818"/>
            <a:ext cx="2273498" cy="853016"/>
          </a:xfrm>
        </p:spPr>
        <p:txBody>
          <a:bodyPr anchor="b"/>
          <a:lstStyle>
            <a:lvl1pPr marL="0" indent="0">
              <a:buNone/>
              <a:defRPr sz="1793" b="1"/>
            </a:lvl1pPr>
            <a:lvl2pPr marL="342835" indent="0">
              <a:buNone/>
              <a:defRPr sz="1508" b="1"/>
            </a:lvl2pPr>
            <a:lvl3pPr marL="685670" indent="0">
              <a:buNone/>
              <a:defRPr sz="1349" b="1"/>
            </a:lvl3pPr>
            <a:lvl4pPr marL="1028505" indent="0">
              <a:buNone/>
              <a:defRPr sz="1206" b="1"/>
            </a:lvl4pPr>
            <a:lvl5pPr marL="1371339" indent="0">
              <a:buNone/>
              <a:defRPr sz="1206" b="1"/>
            </a:lvl5pPr>
            <a:lvl6pPr marL="1714174" indent="0">
              <a:buNone/>
              <a:defRPr sz="1206" b="1"/>
            </a:lvl6pPr>
            <a:lvl7pPr marL="2057009" indent="0">
              <a:buNone/>
              <a:defRPr sz="1206" b="1"/>
            </a:lvl7pPr>
            <a:lvl8pPr marL="2399844" indent="0">
              <a:buNone/>
              <a:defRPr sz="1206" b="1"/>
            </a:lvl8pPr>
            <a:lvl9pPr marL="2742679" indent="0">
              <a:buNone/>
              <a:defRPr sz="1206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2612827" y="2899833"/>
            <a:ext cx="2273498" cy="5268384"/>
          </a:xfrm>
        </p:spPr>
        <p:txBody>
          <a:bodyPr/>
          <a:lstStyle>
            <a:lvl1pPr>
              <a:defRPr sz="1793"/>
            </a:lvl1pPr>
            <a:lvl2pPr>
              <a:defRPr sz="1508"/>
            </a:lvl2pPr>
            <a:lvl3pPr>
              <a:defRPr sz="1349"/>
            </a:lvl3pPr>
            <a:lvl4pPr>
              <a:defRPr sz="1206"/>
            </a:lvl4pPr>
            <a:lvl5pPr>
              <a:defRPr sz="1206"/>
            </a:lvl5pPr>
            <a:lvl6pPr>
              <a:defRPr sz="1206"/>
            </a:lvl6pPr>
            <a:lvl7pPr>
              <a:defRPr sz="1206"/>
            </a:lvl7pPr>
            <a:lvl8pPr>
              <a:defRPr sz="1206"/>
            </a:lvl8pPr>
            <a:lvl9pPr>
              <a:defRPr sz="1206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61005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511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4504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7175" y="364067"/>
            <a:ext cx="1692176" cy="1549400"/>
          </a:xfrm>
        </p:spPr>
        <p:txBody>
          <a:bodyPr anchor="b"/>
          <a:lstStyle>
            <a:lvl1pPr algn="l">
              <a:defRPr sz="1508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010966" y="364067"/>
            <a:ext cx="2875359" cy="7804151"/>
          </a:xfrm>
        </p:spPr>
        <p:txBody>
          <a:bodyPr/>
          <a:lstStyle>
            <a:lvl1pPr>
              <a:defRPr sz="2396"/>
            </a:lvl1pPr>
            <a:lvl2pPr>
              <a:defRPr sz="2095"/>
            </a:lvl2pPr>
            <a:lvl3pPr>
              <a:defRPr sz="1793"/>
            </a:lvl3pPr>
            <a:lvl4pPr>
              <a:defRPr sz="1508"/>
            </a:lvl4pPr>
            <a:lvl5pPr>
              <a:defRPr sz="1508"/>
            </a:lvl5pPr>
            <a:lvl6pPr>
              <a:defRPr sz="1508"/>
            </a:lvl6pPr>
            <a:lvl7pPr>
              <a:defRPr sz="1508"/>
            </a:lvl7pPr>
            <a:lvl8pPr>
              <a:defRPr sz="1508"/>
            </a:lvl8pPr>
            <a:lvl9pPr>
              <a:defRPr sz="150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7175" y="1913467"/>
            <a:ext cx="1692176" cy="6254751"/>
          </a:xfrm>
        </p:spPr>
        <p:txBody>
          <a:bodyPr/>
          <a:lstStyle>
            <a:lvl1pPr marL="0" indent="0">
              <a:buNone/>
              <a:defRPr sz="1047"/>
            </a:lvl1pPr>
            <a:lvl2pPr marL="342835" indent="0">
              <a:buNone/>
              <a:defRPr sz="905"/>
            </a:lvl2pPr>
            <a:lvl3pPr marL="685670" indent="0">
              <a:buNone/>
              <a:defRPr sz="746"/>
            </a:lvl3pPr>
            <a:lvl4pPr marL="1028505" indent="0">
              <a:buNone/>
              <a:defRPr sz="682"/>
            </a:lvl4pPr>
            <a:lvl5pPr marL="1371339" indent="0">
              <a:buNone/>
              <a:defRPr sz="682"/>
            </a:lvl5pPr>
            <a:lvl6pPr marL="1714174" indent="0">
              <a:buNone/>
              <a:defRPr sz="682"/>
            </a:lvl6pPr>
            <a:lvl7pPr marL="2057009" indent="0">
              <a:buNone/>
              <a:defRPr sz="682"/>
            </a:lvl7pPr>
            <a:lvl8pPr marL="2399844" indent="0">
              <a:buNone/>
              <a:defRPr sz="682"/>
            </a:lvl8pPr>
            <a:lvl9pPr marL="2742679" indent="0">
              <a:buNone/>
              <a:defRPr sz="6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735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08162" y="6400800"/>
            <a:ext cx="3086100" cy="755651"/>
          </a:xfrm>
        </p:spPr>
        <p:txBody>
          <a:bodyPr anchor="b"/>
          <a:lstStyle>
            <a:lvl1pPr algn="l">
              <a:defRPr sz="1508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008162" y="817033"/>
            <a:ext cx="3086100" cy="5486400"/>
          </a:xfrm>
        </p:spPr>
        <p:txBody>
          <a:bodyPr/>
          <a:lstStyle>
            <a:lvl1pPr marL="0" indent="0">
              <a:buNone/>
              <a:defRPr sz="2396"/>
            </a:lvl1pPr>
            <a:lvl2pPr marL="342835" indent="0">
              <a:buNone/>
              <a:defRPr sz="2095"/>
            </a:lvl2pPr>
            <a:lvl3pPr marL="685670" indent="0">
              <a:buNone/>
              <a:defRPr sz="1793"/>
            </a:lvl3pPr>
            <a:lvl4pPr marL="1028505" indent="0">
              <a:buNone/>
              <a:defRPr sz="1508"/>
            </a:lvl4pPr>
            <a:lvl5pPr marL="1371339" indent="0">
              <a:buNone/>
              <a:defRPr sz="1508"/>
            </a:lvl5pPr>
            <a:lvl6pPr marL="1714174" indent="0">
              <a:buNone/>
              <a:defRPr sz="1508"/>
            </a:lvl6pPr>
            <a:lvl7pPr marL="2057009" indent="0">
              <a:buNone/>
              <a:defRPr sz="1508"/>
            </a:lvl7pPr>
            <a:lvl8pPr marL="2399844" indent="0">
              <a:buNone/>
              <a:defRPr sz="1508"/>
            </a:lvl8pPr>
            <a:lvl9pPr marL="2742679" indent="0">
              <a:buNone/>
              <a:defRPr sz="1508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008162" y="7156451"/>
            <a:ext cx="3086100" cy="1073149"/>
          </a:xfrm>
        </p:spPr>
        <p:txBody>
          <a:bodyPr/>
          <a:lstStyle>
            <a:lvl1pPr marL="0" indent="0">
              <a:buNone/>
              <a:defRPr sz="1047"/>
            </a:lvl1pPr>
            <a:lvl2pPr marL="342835" indent="0">
              <a:buNone/>
              <a:defRPr sz="905"/>
            </a:lvl2pPr>
            <a:lvl3pPr marL="685670" indent="0">
              <a:buNone/>
              <a:defRPr sz="746"/>
            </a:lvl3pPr>
            <a:lvl4pPr marL="1028505" indent="0">
              <a:buNone/>
              <a:defRPr sz="682"/>
            </a:lvl4pPr>
            <a:lvl5pPr marL="1371339" indent="0">
              <a:buNone/>
              <a:defRPr sz="682"/>
            </a:lvl5pPr>
            <a:lvl6pPr marL="1714174" indent="0">
              <a:buNone/>
              <a:defRPr sz="682"/>
            </a:lvl6pPr>
            <a:lvl7pPr marL="2057009" indent="0">
              <a:buNone/>
              <a:defRPr sz="682"/>
            </a:lvl7pPr>
            <a:lvl8pPr marL="2399844" indent="0">
              <a:buNone/>
              <a:defRPr sz="682"/>
            </a:lvl8pPr>
            <a:lvl9pPr marL="2742679" indent="0">
              <a:buNone/>
              <a:defRPr sz="682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0459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257175" y="366184"/>
            <a:ext cx="4629150" cy="1524000"/>
          </a:xfrm>
          <a:prstGeom prst="rect">
            <a:avLst/>
          </a:prstGeom>
        </p:spPr>
        <p:txBody>
          <a:bodyPr vert="horz" lIns="432054" tIns="216027" rIns="432054" bIns="216027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7175" y="2133601"/>
            <a:ext cx="4629150" cy="6034617"/>
          </a:xfrm>
          <a:prstGeom prst="rect">
            <a:avLst/>
          </a:prstGeom>
        </p:spPr>
        <p:txBody>
          <a:bodyPr vert="horz" lIns="432054" tIns="216027" rIns="432054" bIns="216027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257175" y="8475134"/>
            <a:ext cx="1200150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l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848CB0-80C3-4A03-979F-44D6FC4F81F3}" type="datetimeFigureOut">
              <a:rPr lang="pt-BR" smtClean="0"/>
              <a:pPr/>
              <a:t>30/09/2025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757363" y="8475134"/>
            <a:ext cx="1628775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ctr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3686175" y="8475134"/>
            <a:ext cx="1200150" cy="486833"/>
          </a:xfrm>
          <a:prstGeom prst="rect">
            <a:avLst/>
          </a:prstGeom>
        </p:spPr>
        <p:txBody>
          <a:bodyPr vert="horz" lIns="432054" tIns="216027" rIns="432054" bIns="216027" rtlCol="0" anchor="ctr"/>
          <a:lstStyle>
            <a:lvl1pPr algn="r">
              <a:defRPr sz="9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5019D-1FF5-4DB5-83BC-EC6EF73B651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986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685670" rtl="0" eaLnBrk="1" latinLnBrk="0" hangingPunct="1">
        <a:spcBef>
          <a:spcPct val="0"/>
        </a:spcBef>
        <a:buNone/>
        <a:defRPr sz="330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26" indent="-257126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96" kern="1200">
          <a:solidFill>
            <a:schemeClr val="tx1"/>
          </a:solidFill>
          <a:latin typeface="+mn-lt"/>
          <a:ea typeface="+mn-ea"/>
          <a:cs typeface="+mn-cs"/>
        </a:defRPr>
      </a:lvl1pPr>
      <a:lvl2pPr marL="557107" indent="-214272" algn="l" defTabSz="6856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95" kern="1200">
          <a:solidFill>
            <a:schemeClr val="tx1"/>
          </a:solidFill>
          <a:latin typeface="+mn-lt"/>
          <a:ea typeface="+mn-ea"/>
          <a:cs typeface="+mn-cs"/>
        </a:defRPr>
      </a:lvl2pPr>
      <a:lvl3pPr marL="85708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793" kern="1200">
          <a:solidFill>
            <a:schemeClr val="tx1"/>
          </a:solidFill>
          <a:latin typeface="+mn-lt"/>
          <a:ea typeface="+mn-ea"/>
          <a:cs typeface="+mn-cs"/>
        </a:defRPr>
      </a:lvl3pPr>
      <a:lvl4pPr marL="1199922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8" kern="1200">
          <a:solidFill>
            <a:schemeClr val="tx1"/>
          </a:solidFill>
          <a:latin typeface="+mn-lt"/>
          <a:ea typeface="+mn-ea"/>
          <a:cs typeface="+mn-cs"/>
        </a:defRPr>
      </a:lvl4pPr>
      <a:lvl5pPr marL="154275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8" kern="1200">
          <a:solidFill>
            <a:schemeClr val="tx1"/>
          </a:solidFill>
          <a:latin typeface="+mn-lt"/>
          <a:ea typeface="+mn-ea"/>
          <a:cs typeface="+mn-cs"/>
        </a:defRPr>
      </a:lvl5pPr>
      <a:lvl6pPr marL="1885592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6pPr>
      <a:lvl7pPr marL="2228427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7pPr>
      <a:lvl8pPr marL="2571261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8pPr>
      <a:lvl9pPr marL="2914096" indent="-171417" algn="l" defTabSz="68567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1pPr>
      <a:lvl2pPr marL="342835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2pPr>
      <a:lvl3pPr marL="685670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3pPr>
      <a:lvl4pPr marL="1028505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4pPr>
      <a:lvl5pPr marL="137133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5pPr>
      <a:lvl6pPr marL="1714174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6pPr>
      <a:lvl7pPr marL="205700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7pPr>
      <a:lvl8pPr marL="2399844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8pPr>
      <a:lvl9pPr marL="2742679" algn="l" defTabSz="685670" rtl="0" eaLnBrk="1" latinLnBrk="0" hangingPunct="1">
        <a:defRPr sz="13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847"/>
          <p:cNvSpPr txBox="1">
            <a:spLocks noChangeArrowheads="1"/>
          </p:cNvSpPr>
          <p:nvPr/>
        </p:nvSpPr>
        <p:spPr bwMode="auto">
          <a:xfrm>
            <a:off x="165976" y="2051720"/>
            <a:ext cx="4806041" cy="209609"/>
          </a:xfrm>
          <a:prstGeom prst="rect">
            <a:avLst/>
          </a:prstGeom>
          <a:solidFill>
            <a:srgbClr val="0033CC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</a:t>
            </a:r>
          </a:p>
        </p:txBody>
      </p:sp>
      <p:sp>
        <p:nvSpPr>
          <p:cNvPr id="13" name="CaixaDeTexto 12"/>
          <p:cNvSpPr txBox="1"/>
          <p:nvPr/>
        </p:nvSpPr>
        <p:spPr>
          <a:xfrm>
            <a:off x="-13293" y="1020784"/>
            <a:ext cx="5137452" cy="23884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pt-BR" sz="952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TÍTULO DO TRABALHO</a:t>
            </a:r>
            <a:endParaRPr lang="pt-BR" sz="952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aixaDeTexto 36"/>
          <p:cNvSpPr txBox="1">
            <a:spLocks noChangeArrowheads="1"/>
          </p:cNvSpPr>
          <p:nvPr/>
        </p:nvSpPr>
        <p:spPr bwMode="auto">
          <a:xfrm>
            <a:off x="187377" y="1407821"/>
            <a:ext cx="4734720" cy="355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77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77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77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3908425" eaLnBrk="0" fontAlgn="base" hangingPunct="0">
              <a:spcBef>
                <a:spcPct val="0"/>
              </a:spcBef>
              <a:spcAft>
                <a:spcPct val="0"/>
              </a:spcAft>
              <a:defRPr sz="7700"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pt-BR" sz="571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t-BR" sz="57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t-BR" sz="571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NOME DO AUTOR </a:t>
            </a:r>
            <a:r>
              <a:rPr lang="pt-BR" sz="571" b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pt-BR" sz="57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(1)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Universidade Federal do Pará /UFPA; Belém, PA; email@ufpa.com.br; </a:t>
            </a:r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Universidade Federal Rural da Amazônia/UFRA, Belém, PA;email@ufra.com.br; </a:t>
            </a:r>
            <a:r>
              <a:rPr lang="pt-BR" sz="57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</a:t>
            </a: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Estudante de  Pós-graduação; UFPA; Campus, Belém, PA</a:t>
            </a:r>
          </a:p>
        </p:txBody>
      </p:sp>
      <p:sp>
        <p:nvSpPr>
          <p:cNvPr id="15" name="CaixaDeTexto 14"/>
          <p:cNvSpPr txBox="1"/>
          <p:nvPr/>
        </p:nvSpPr>
        <p:spPr>
          <a:xfrm>
            <a:off x="136750" y="2339752"/>
            <a:ext cx="4810674" cy="882934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  <a:endParaRPr lang="pt-BR" sz="587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Text Box 847"/>
          <p:cNvSpPr txBox="1">
            <a:spLocks noChangeArrowheads="1"/>
          </p:cNvSpPr>
          <p:nvPr/>
        </p:nvSpPr>
        <p:spPr bwMode="auto">
          <a:xfrm>
            <a:off x="158178" y="3275856"/>
            <a:ext cx="4806041" cy="209609"/>
          </a:xfrm>
          <a:prstGeom prst="rect">
            <a:avLst/>
          </a:prstGeom>
          <a:solidFill>
            <a:srgbClr val="0033CC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MATERIAIS E MÉTODOS</a:t>
            </a:r>
          </a:p>
        </p:txBody>
      </p:sp>
      <p:sp>
        <p:nvSpPr>
          <p:cNvPr id="37" name="CaixaDeTexto 36"/>
          <p:cNvSpPr txBox="1"/>
          <p:nvPr/>
        </p:nvSpPr>
        <p:spPr>
          <a:xfrm>
            <a:off x="158178" y="3563888"/>
            <a:ext cx="4810674" cy="882934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</a:t>
            </a:r>
          </a:p>
        </p:txBody>
      </p:sp>
      <p:sp>
        <p:nvSpPr>
          <p:cNvPr id="46" name="Text Box 847"/>
          <p:cNvSpPr txBox="1">
            <a:spLocks noChangeArrowheads="1"/>
          </p:cNvSpPr>
          <p:nvPr/>
        </p:nvSpPr>
        <p:spPr bwMode="auto">
          <a:xfrm>
            <a:off x="208220" y="4499992"/>
            <a:ext cx="4806041" cy="209609"/>
          </a:xfrm>
          <a:prstGeom prst="rect">
            <a:avLst/>
          </a:prstGeom>
          <a:solidFill>
            <a:srgbClr val="0033CC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</a:t>
            </a:r>
          </a:p>
        </p:txBody>
      </p:sp>
      <p:sp>
        <p:nvSpPr>
          <p:cNvPr id="49" name="CaixaDeTexto 48"/>
          <p:cNvSpPr txBox="1"/>
          <p:nvPr/>
        </p:nvSpPr>
        <p:spPr>
          <a:xfrm>
            <a:off x="184342" y="4788024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A4EB25-5E40-4C92-979F-FF1D9BEF218D}"/>
              </a:ext>
            </a:extLst>
          </p:cNvPr>
          <p:cNvSpPr txBox="1"/>
          <p:nvPr/>
        </p:nvSpPr>
        <p:spPr>
          <a:xfrm>
            <a:off x="3640677" y="256240"/>
            <a:ext cx="1352624" cy="4880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5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DA INSTITUIÇÃO </a:t>
            </a:r>
          </a:p>
          <a:p>
            <a:r>
              <a:rPr lang="pt-BR" sz="857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AUTOR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37C7D78-5FEF-4E35-BCCD-B7404D6E7D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5691" y="251611"/>
            <a:ext cx="1739386" cy="505805"/>
          </a:xfrm>
          <a:prstGeom prst="rect">
            <a:avLst/>
          </a:prstGeom>
        </p:spPr>
      </p:pic>
      <p:sp>
        <p:nvSpPr>
          <p:cNvPr id="16" name="Text Box 847">
            <a:extLst>
              <a:ext uri="{FF2B5EF4-FFF2-40B4-BE49-F238E27FC236}">
                <a16:creationId xmlns:a16="http://schemas.microsoft.com/office/drawing/2014/main" id="{3C531EE6-27C0-4166-983E-828C7CB62A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981" y="5442511"/>
            <a:ext cx="4806041" cy="209609"/>
          </a:xfrm>
          <a:prstGeom prst="rect">
            <a:avLst/>
          </a:prstGeom>
          <a:solidFill>
            <a:srgbClr val="0033CC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CONCLUSÃO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19C96BD2-A15B-4B64-8684-7E58674104D5}"/>
              </a:ext>
            </a:extLst>
          </p:cNvPr>
          <p:cNvSpPr txBox="1"/>
          <p:nvPr/>
        </p:nvSpPr>
        <p:spPr>
          <a:xfrm>
            <a:off x="195486" y="5768636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  <p:sp>
        <p:nvSpPr>
          <p:cNvPr id="18" name="Text Box 847">
            <a:extLst>
              <a:ext uri="{FF2B5EF4-FFF2-40B4-BE49-F238E27FC236}">
                <a16:creationId xmlns:a16="http://schemas.microsoft.com/office/drawing/2014/main" id="{23622D6A-5EEB-4F1C-9298-1CD1DACD8D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981" y="6450623"/>
            <a:ext cx="4806041" cy="209609"/>
          </a:xfrm>
          <a:prstGeom prst="rect">
            <a:avLst/>
          </a:prstGeom>
          <a:solidFill>
            <a:srgbClr val="0033CC"/>
          </a:solidFill>
          <a:ln w="0">
            <a:solidFill>
              <a:schemeClr val="accent1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762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RELEVÂNCIA CLÍNICA</a:t>
            </a:r>
          </a:p>
        </p:txBody>
      </p:sp>
      <p:sp>
        <p:nvSpPr>
          <p:cNvPr id="19" name="CaixaDeTexto 18">
            <a:extLst>
              <a:ext uri="{FF2B5EF4-FFF2-40B4-BE49-F238E27FC236}">
                <a16:creationId xmlns:a16="http://schemas.microsoft.com/office/drawing/2014/main" id="{743D3AD2-BA1E-4E37-B245-4C3BC8AEA55F}"/>
              </a:ext>
            </a:extLst>
          </p:cNvPr>
          <p:cNvSpPr txBox="1"/>
          <p:nvPr/>
        </p:nvSpPr>
        <p:spPr>
          <a:xfrm>
            <a:off x="195486" y="6848756"/>
            <a:ext cx="4810674" cy="531556"/>
          </a:xfrm>
          <a:prstGeom prst="rect">
            <a:avLst/>
          </a:prstGeom>
          <a:noFill/>
          <a:ln>
            <a:noFill/>
          </a:ln>
          <a:effectLst>
            <a:softEdge rad="127000"/>
          </a:effectLst>
        </p:spPr>
        <p:txBody>
          <a:bodyPr wrap="square">
            <a:spAutoFit/>
          </a:bodyPr>
          <a:lstStyle/>
          <a:p>
            <a:pPr algn="just" defTabSz="620267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pt-BR" sz="57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. </a:t>
            </a:r>
          </a:p>
        </p:txBody>
      </p:sp>
    </p:spTree>
    <p:extLst>
      <p:ext uri="{BB962C8B-B14F-4D97-AF65-F5344CB8AC3E}">
        <p14:creationId xmlns:p14="http://schemas.microsoft.com/office/powerpoint/2010/main" val="23749809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1328</TotalTime>
  <Words>82</Words>
  <Application>Microsoft Office PowerPoint</Application>
  <PresentationFormat>Apresentação na tela (16:9)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Neia</dc:creator>
  <cp:lastModifiedBy>DELL</cp:lastModifiedBy>
  <cp:revision>124</cp:revision>
  <dcterms:created xsi:type="dcterms:W3CDTF">2014-03-28T14:43:32Z</dcterms:created>
  <dcterms:modified xsi:type="dcterms:W3CDTF">2025-09-30T12:26:01Z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1758756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